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5179"/>
  </p:normalViewPr>
  <p:slideViewPr>
    <p:cSldViewPr snapToGrid="0" snapToObjects="1">
      <p:cViewPr>
        <p:scale>
          <a:sx n="92" d="100"/>
          <a:sy n="92" d="100"/>
        </p:scale>
        <p:origin x="784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EB460-0A93-7E4E-A7C2-46B49F420145}" type="datetimeFigureOut">
              <a:rPr lang="en-US" smtClean="0"/>
              <a:t>11/26/15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CD67-BF7F-9048-8080-F6AF94E4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384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EB460-0A93-7E4E-A7C2-46B49F420145}" type="datetimeFigureOut">
              <a:rPr lang="en-US" smtClean="0"/>
              <a:t>11/26/15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CD67-BF7F-9048-8080-F6AF94E4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38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EB460-0A93-7E4E-A7C2-46B49F420145}" type="datetimeFigureOut">
              <a:rPr lang="en-US" smtClean="0"/>
              <a:t>11/26/15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CD67-BF7F-9048-8080-F6AF94E4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36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EB460-0A93-7E4E-A7C2-46B49F420145}" type="datetimeFigureOut">
              <a:rPr lang="en-US" smtClean="0"/>
              <a:t>11/26/15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CD67-BF7F-9048-8080-F6AF94E4340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4137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EB460-0A93-7E4E-A7C2-46B49F420145}" type="datetimeFigureOut">
              <a:rPr lang="en-US" smtClean="0"/>
              <a:t>11/26/15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CD67-BF7F-9048-8080-F6AF94E4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64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EB460-0A93-7E4E-A7C2-46B49F420145}" type="datetimeFigureOut">
              <a:rPr lang="en-US" smtClean="0"/>
              <a:t>11/26/15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CD67-BF7F-9048-8080-F6AF94E4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34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EB460-0A93-7E4E-A7C2-46B49F420145}" type="datetimeFigureOut">
              <a:rPr lang="en-US" smtClean="0"/>
              <a:t>11/26/15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CD67-BF7F-9048-8080-F6AF94E4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32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EB460-0A93-7E4E-A7C2-46B49F420145}" type="datetimeFigureOut">
              <a:rPr lang="en-US" smtClean="0"/>
              <a:t>11/26/15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CD67-BF7F-9048-8080-F6AF94E4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5885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EB460-0A93-7E4E-A7C2-46B49F420145}" type="datetimeFigureOut">
              <a:rPr lang="en-US" smtClean="0"/>
              <a:t>11/26/15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CD67-BF7F-9048-8080-F6AF94E4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41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EB460-0A93-7E4E-A7C2-46B49F420145}" type="datetimeFigureOut">
              <a:rPr lang="en-US" smtClean="0"/>
              <a:t>11/26/15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CD67-BF7F-9048-8080-F6AF94E4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1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EB460-0A93-7E4E-A7C2-46B49F420145}" type="datetimeFigureOut">
              <a:rPr lang="en-US" smtClean="0"/>
              <a:t>11/26/15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CD67-BF7F-9048-8080-F6AF94E4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0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EB460-0A93-7E4E-A7C2-46B49F420145}" type="datetimeFigureOut">
              <a:rPr lang="en-US" smtClean="0"/>
              <a:t>11/26/15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CD67-BF7F-9048-8080-F6AF94E4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637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EB460-0A93-7E4E-A7C2-46B49F420145}" type="datetimeFigureOut">
              <a:rPr lang="en-US" smtClean="0"/>
              <a:t>11/26/15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CD67-BF7F-9048-8080-F6AF94E4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834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EB460-0A93-7E4E-A7C2-46B49F420145}" type="datetimeFigureOut">
              <a:rPr lang="en-US" smtClean="0"/>
              <a:t>11/26/15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CD67-BF7F-9048-8080-F6AF94E4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62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EB460-0A93-7E4E-A7C2-46B49F420145}" type="datetimeFigureOut">
              <a:rPr lang="en-US" smtClean="0"/>
              <a:t>11/26/15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CD67-BF7F-9048-8080-F6AF94E4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696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EB460-0A93-7E4E-A7C2-46B49F420145}" type="datetimeFigureOut">
              <a:rPr lang="en-US" smtClean="0"/>
              <a:t>11/26/15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CD67-BF7F-9048-8080-F6AF94E4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567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EB460-0A93-7E4E-A7C2-46B49F420145}" type="datetimeFigureOut">
              <a:rPr lang="en-US" smtClean="0"/>
              <a:t>11/26/15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CD67-BF7F-9048-8080-F6AF94E4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9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07EB460-0A93-7E4E-A7C2-46B49F420145}" type="datetimeFigureOut">
              <a:rPr lang="en-US" smtClean="0"/>
              <a:t>11/26/15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ACD67-BF7F-9048-8080-F6AF94E4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0382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  <p:sldLayoutId id="2147483852" r:id="rId14"/>
    <p:sldLayoutId id="2147483853" r:id="rId15"/>
    <p:sldLayoutId id="2147483854" r:id="rId16"/>
    <p:sldLayoutId id="214748385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Thoughts on Concerts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5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keep in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all grades going to sing together?</a:t>
            </a:r>
          </a:p>
          <a:p>
            <a:r>
              <a:rPr lang="en-US" dirty="0" smtClean="0"/>
              <a:t>Where are the kids going to stand?</a:t>
            </a:r>
          </a:p>
          <a:p>
            <a:r>
              <a:rPr lang="en-US" dirty="0" smtClean="0"/>
              <a:t>How long can the students stand for with out getting fidgety?</a:t>
            </a:r>
          </a:p>
          <a:p>
            <a:r>
              <a:rPr lang="en-US" dirty="0" smtClean="0"/>
              <a:t>Are there enough spaces for parents to be?</a:t>
            </a:r>
          </a:p>
          <a:p>
            <a:r>
              <a:rPr lang="en-US" dirty="0" smtClean="0"/>
              <a:t>Are the words going to be memorized? If not how are the words going to be?</a:t>
            </a:r>
          </a:p>
          <a:p>
            <a:r>
              <a:rPr lang="en-US" dirty="0" smtClean="0"/>
              <a:t>Bowing?</a:t>
            </a:r>
          </a:p>
          <a:p>
            <a:r>
              <a:rPr lang="en-US" dirty="0" smtClean="0"/>
              <a:t>Snacks?</a:t>
            </a:r>
          </a:p>
          <a:p>
            <a:r>
              <a:rPr lang="en-US" smtClean="0"/>
              <a:t>Who</a:t>
            </a:r>
            <a:r>
              <a:rPr lang="en-US" smtClean="0"/>
              <a:t> will </a:t>
            </a:r>
            <a:r>
              <a:rPr lang="en-US" dirty="0" smtClean="0"/>
              <a:t>make programs?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500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you would serve a meal</a:t>
            </a:r>
          </a:p>
          <a:p>
            <a:pPr lvl="1"/>
            <a:r>
              <a:rPr lang="en-US" dirty="0" smtClean="0"/>
              <a:t>Appetizer</a:t>
            </a:r>
          </a:p>
          <a:p>
            <a:pPr lvl="1"/>
            <a:r>
              <a:rPr lang="en-US" dirty="0" smtClean="0"/>
              <a:t>Main Course</a:t>
            </a:r>
          </a:p>
          <a:p>
            <a:pPr lvl="1"/>
            <a:r>
              <a:rPr lang="en-US" dirty="0" smtClean="0"/>
              <a:t>Dessert</a:t>
            </a:r>
          </a:p>
          <a:p>
            <a:endParaRPr lang="en-US" dirty="0"/>
          </a:p>
          <a:p>
            <a:r>
              <a:rPr lang="en-US" dirty="0" smtClean="0"/>
              <a:t>All three are important, remember to include them</a:t>
            </a:r>
          </a:p>
        </p:txBody>
      </p:sp>
    </p:spTree>
    <p:extLst>
      <p:ext uri="{BB962C8B-B14F-4D97-AF65-F5344CB8AC3E}">
        <p14:creationId xmlns:p14="http://schemas.microsoft.com/office/powerpoint/2010/main" val="99495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Know your audience</a:t>
            </a:r>
          </a:p>
          <a:p>
            <a:r>
              <a:rPr lang="en-US" dirty="0" smtClean="0"/>
              <a:t>Find out what has been done before – what was liked/not liked</a:t>
            </a:r>
          </a:p>
          <a:p>
            <a:r>
              <a:rPr lang="en-US" dirty="0" smtClean="0"/>
              <a:t>Find out what other teachers in the area are doing</a:t>
            </a:r>
          </a:p>
          <a:p>
            <a:r>
              <a:rPr lang="en-US" dirty="0" smtClean="0"/>
              <a:t>Find out the other concert dates</a:t>
            </a:r>
          </a:p>
          <a:p>
            <a:r>
              <a:rPr lang="en-US" dirty="0" smtClean="0"/>
              <a:t>Translate</a:t>
            </a:r>
          </a:p>
          <a:p>
            <a:r>
              <a:rPr lang="en-US" dirty="0" smtClean="0"/>
              <a:t>Programs – know who is going to make them</a:t>
            </a:r>
          </a:p>
          <a:p>
            <a:r>
              <a:rPr lang="en-US" dirty="0" smtClean="0"/>
              <a:t>Count backwards from the concert</a:t>
            </a:r>
          </a:p>
          <a:p>
            <a:pPr lvl="1"/>
            <a:r>
              <a:rPr lang="en-US" dirty="0" smtClean="0"/>
              <a:t>I started teaching the Christmas Concert music in early Nov</a:t>
            </a:r>
          </a:p>
          <a:p>
            <a:pPr lvl="1"/>
            <a:r>
              <a:rPr lang="en-US" dirty="0" smtClean="0"/>
              <a:t>I started teaching the April/May concert music at the start of the year</a:t>
            </a:r>
          </a:p>
          <a:p>
            <a:r>
              <a:rPr lang="en-US" dirty="0" smtClean="0"/>
              <a:t>How can you get the community involved</a:t>
            </a:r>
          </a:p>
          <a:p>
            <a:r>
              <a:rPr lang="en-US" dirty="0" smtClean="0"/>
              <a:t>Advocate</a:t>
            </a:r>
          </a:p>
          <a:p>
            <a:r>
              <a:rPr lang="en-US" dirty="0" smtClean="0"/>
              <a:t>Invite the community – and the school board</a:t>
            </a:r>
          </a:p>
          <a:p>
            <a:r>
              <a:rPr lang="en-US" dirty="0" smtClean="0"/>
              <a:t>Things are going to go wrong</a:t>
            </a:r>
          </a:p>
        </p:txBody>
      </p:sp>
    </p:spTree>
    <p:extLst>
      <p:ext uri="{BB962C8B-B14F-4D97-AF65-F5344CB8AC3E}">
        <p14:creationId xmlns:p14="http://schemas.microsoft.com/office/powerpoint/2010/main" val="157236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sacred holiday 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Over the River</a:t>
            </a:r>
          </a:p>
          <a:p>
            <a:r>
              <a:rPr lang="en-US" dirty="0" smtClean="0"/>
              <a:t>Rudolph the Red Nose Reindeer</a:t>
            </a:r>
          </a:p>
          <a:p>
            <a:r>
              <a:rPr lang="en-US" dirty="0" smtClean="0"/>
              <a:t>Up on a House </a:t>
            </a:r>
            <a:r>
              <a:rPr lang="en-US" dirty="0"/>
              <a:t>T</a:t>
            </a:r>
            <a:r>
              <a:rPr lang="en-US" dirty="0" smtClean="0"/>
              <a:t>op</a:t>
            </a:r>
          </a:p>
          <a:p>
            <a:r>
              <a:rPr lang="en-US" dirty="0" smtClean="0"/>
              <a:t>Jolly Old Saint Nicholas</a:t>
            </a:r>
          </a:p>
          <a:p>
            <a:r>
              <a:rPr lang="en-US" dirty="0" smtClean="0"/>
              <a:t>Here comes Santa Claus</a:t>
            </a:r>
          </a:p>
          <a:p>
            <a:r>
              <a:rPr lang="en-US" dirty="0" smtClean="0"/>
              <a:t>Must be Santa</a:t>
            </a:r>
          </a:p>
          <a:p>
            <a:r>
              <a:rPr lang="en-US" dirty="0" err="1" smtClean="0"/>
              <a:t>Feliz</a:t>
            </a:r>
            <a:r>
              <a:rPr lang="en-US" dirty="0" smtClean="0"/>
              <a:t> </a:t>
            </a:r>
            <a:r>
              <a:rPr lang="en-US" dirty="0" err="1" smtClean="0"/>
              <a:t>Navidad</a:t>
            </a:r>
            <a:endParaRPr lang="en-US" dirty="0" smtClean="0"/>
          </a:p>
          <a:p>
            <a:r>
              <a:rPr lang="en-US" dirty="0" smtClean="0"/>
              <a:t>Jingle Bells</a:t>
            </a:r>
          </a:p>
          <a:p>
            <a:r>
              <a:rPr lang="en-US" dirty="0" smtClean="0"/>
              <a:t>Frosty the Snowman</a:t>
            </a:r>
          </a:p>
          <a:p>
            <a:r>
              <a:rPr lang="en-US" dirty="0" smtClean="0"/>
              <a:t>Let it Snow, Let it Snow, Let it Snow</a:t>
            </a:r>
          </a:p>
          <a:p>
            <a:r>
              <a:rPr lang="en-US" dirty="0" smtClean="0"/>
              <a:t>Marshmallow World</a:t>
            </a:r>
          </a:p>
          <a:p>
            <a:r>
              <a:rPr lang="en-US" dirty="0" smtClean="0"/>
              <a:t>Holly Jolly Christmas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Deck the Halls</a:t>
            </a:r>
          </a:p>
          <a:p>
            <a:r>
              <a:rPr lang="en-US" dirty="0" smtClean="0"/>
              <a:t>Jingle Bell Rock</a:t>
            </a:r>
          </a:p>
          <a:p>
            <a:r>
              <a:rPr lang="en-US" dirty="0" smtClean="0"/>
              <a:t>We Wish you a Merry Christmas</a:t>
            </a:r>
          </a:p>
          <a:p>
            <a:r>
              <a:rPr lang="en-US" dirty="0" smtClean="0"/>
              <a:t>Have a Happy Holiday</a:t>
            </a:r>
          </a:p>
          <a:p>
            <a:r>
              <a:rPr lang="en-US" dirty="0" smtClean="0"/>
              <a:t>White Christmas</a:t>
            </a:r>
          </a:p>
          <a:p>
            <a:r>
              <a:rPr lang="en-US" dirty="0" smtClean="0"/>
              <a:t>Winter Wonderland</a:t>
            </a:r>
          </a:p>
          <a:p>
            <a:r>
              <a:rPr lang="en-US" dirty="0" smtClean="0"/>
              <a:t>It’s Beginning to Look a lot like Christmas</a:t>
            </a:r>
          </a:p>
          <a:p>
            <a:r>
              <a:rPr lang="en-US" dirty="0" smtClean="0"/>
              <a:t>Christmas Time is Here</a:t>
            </a:r>
          </a:p>
          <a:p>
            <a:r>
              <a:rPr lang="en-US" dirty="0" smtClean="0"/>
              <a:t>Auld Lang </a:t>
            </a:r>
            <a:r>
              <a:rPr lang="en-US" dirty="0" err="1" smtClean="0"/>
              <a:t>Syne</a:t>
            </a:r>
            <a:endParaRPr lang="en-US" dirty="0" smtClean="0"/>
          </a:p>
          <a:p>
            <a:r>
              <a:rPr lang="en-US" dirty="0" smtClean="0"/>
              <a:t>Here we come a Wassailing</a:t>
            </a:r>
          </a:p>
          <a:p>
            <a:r>
              <a:rPr lang="en-US" dirty="0" smtClean="0"/>
              <a:t>12 Days of Christmas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0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2396</TotalTime>
  <Words>280</Words>
  <Application>Microsoft Macintosh PowerPoint</Application>
  <PresentationFormat>Widescreen</PresentationFormat>
  <Paragraphs>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Thoughts on Concerts</vt:lpstr>
      <vt:lpstr>Things to keep in mind</vt:lpstr>
      <vt:lpstr>Programing</vt:lpstr>
      <vt:lpstr>Other thoughts</vt:lpstr>
      <vt:lpstr>Non sacred holiday music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Thoughts on Concerts</dc:title>
  <dc:creator>Charlotte Anderson</dc:creator>
  <cp:lastModifiedBy>Charlotte Anderson</cp:lastModifiedBy>
  <cp:revision>9</cp:revision>
  <dcterms:created xsi:type="dcterms:W3CDTF">2015-11-24T02:53:58Z</dcterms:created>
  <dcterms:modified xsi:type="dcterms:W3CDTF">2015-11-26T18:38:33Z</dcterms:modified>
</cp:coreProperties>
</file>